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74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8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5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6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4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9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7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0FA60-76AB-4B1B-A1B0-8E18C296F8E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5C71-38C2-4F67-B78C-60064287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"/>
            <a:ext cx="12191999" cy="6856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9404" y="1122363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Parking System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0006" y="5022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0588" y="4632326"/>
            <a:ext cx="47884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1091_Prachi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Pradip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Kendrekar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1050_Dhanshree Mohan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Sangle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0681" y="1946831"/>
            <a:ext cx="2145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no:43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128789"/>
            <a:ext cx="3326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a User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8202" y="206062"/>
            <a:ext cx="5489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Book Parking Space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2901" y="309093"/>
            <a:ext cx="597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see Booking History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5785" y="180304"/>
            <a:ext cx="334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a Admin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3054" y="128788"/>
            <a:ext cx="5448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New Parking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19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5938" y="128789"/>
            <a:ext cx="302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Parking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1367" y="128789"/>
            <a:ext cx="3169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Logout of Admin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41" y="206061"/>
            <a:ext cx="500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System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366" y="1133341"/>
            <a:ext cx="10774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can view various parking spaces and select specific area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of their choice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saves user time in search of parking space available in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specific area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System</a:t>
            </a: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Internet connection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64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48" y="198782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077" y="1232452"/>
            <a:ext cx="76332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875" y="154546"/>
            <a:ext cx="2882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952" y="1352281"/>
            <a:ext cx="10009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difficulty of searching available parking spaces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has been completely eliminated by reserving Parking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spaces via proposed system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saves user time in search of parking space available in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specific area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1" y="2794716"/>
            <a:ext cx="6259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2331" y="198782"/>
            <a:ext cx="22829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669" y="1378226"/>
            <a:ext cx="121726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a reservation system where user can view various parking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Spaces and select specific area of their choice to view whether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 is available or not.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booking space is available, then user can book it for specific time slot. User can also view previous parking booking details using the website.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843" y="3580327"/>
            <a:ext cx="1148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278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339404"/>
            <a:ext cx="1009596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Metropolitan areas , most vehicle drivers have the daily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concern of finding a vacant parking space especially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during Rush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 the proposed solution is Online Parking System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a reservation system where user can view various parking spaces and select specific area of their choice to view whether space is available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booking space is available, then user can book it for specific time slot.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also view previous parking booking details using the website.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696" y="0"/>
            <a:ext cx="27222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307" y="1197735"/>
            <a:ext cx="1081257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Simple web application for reserving parking spaces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find parking spaces as per city , area and location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book parking spaces before arriving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216"/>
            <a:ext cx="10515600" cy="6780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308" y="1223493"/>
            <a:ext cx="6324167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user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user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parking as per city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parking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pace before arriving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booking history of user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Admin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parking locations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1171978"/>
            <a:ext cx="10487025" cy="52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520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0" y="1471612"/>
            <a:ext cx="9607640" cy="43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337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Introduction</vt:lpstr>
      <vt:lpstr>PowerPoint Presentation</vt:lpstr>
      <vt:lpstr>Functionalities</vt:lpstr>
      <vt:lpstr>ER-Diagram</vt:lpstr>
      <vt:lpstr>Usecase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</cp:revision>
  <dcterms:created xsi:type="dcterms:W3CDTF">2021-09-28T16:36:50Z</dcterms:created>
  <dcterms:modified xsi:type="dcterms:W3CDTF">2021-09-30T03:09:46Z</dcterms:modified>
</cp:coreProperties>
</file>